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8" r:id="rId10"/>
    <p:sldId id="269" r:id="rId11"/>
    <p:sldId id="270" r:id="rId12"/>
    <p:sldId id="261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/>
    <p:restoredTop sz="94674"/>
  </p:normalViewPr>
  <p:slideViewPr>
    <p:cSldViewPr snapToGrid="0" snapToObjects="1">
      <p:cViewPr>
        <p:scale>
          <a:sx n="108" d="100"/>
          <a:sy n="108" d="100"/>
        </p:scale>
        <p:origin x="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27139-2CF3-E341-B4E0-5FB6B2D7263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C80E5-C3E5-3E45-BF8A-0497611E1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38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31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0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40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87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4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7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50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39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83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CDDFC-EB1D-A74A-AA13-4F209407C6F7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B4810-38A4-3546-8C03-9F92D2A6D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04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Bamazon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bamazonCustomer.js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025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1779"/>
          </a:xfrm>
        </p:spPr>
        <p:txBody>
          <a:bodyPr>
            <a:noAutofit/>
          </a:bodyPr>
          <a:lstStyle/>
          <a:p>
            <a:r>
              <a:rPr lang="en-US" sz="3600" dirty="0" smtClean="0"/>
              <a:t>. . . The </a:t>
            </a:r>
            <a:r>
              <a:rPr lang="en-US" sz="3600" dirty="0"/>
              <a:t>q</a:t>
            </a:r>
            <a:r>
              <a:rPr lang="en-US" sz="3600" dirty="0" smtClean="0"/>
              <a:t>uantity of available stock is then updated to reflect that 45 units of #7 (cardstock) were purchased. . . .</a:t>
            </a:r>
            <a:endParaRPr lang="en-US" sz="3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39" y="1496291"/>
            <a:ext cx="7508369" cy="4680672"/>
          </a:xfrm>
        </p:spPr>
      </p:pic>
      <p:cxnSp>
        <p:nvCxnSpPr>
          <p:cNvPr id="6" name="Straight Arrow Connector 5"/>
          <p:cNvCxnSpPr/>
          <p:nvPr/>
        </p:nvCxnSpPr>
        <p:spPr>
          <a:xfrm flipH="1">
            <a:off x="4251367" y="2315688"/>
            <a:ext cx="7102433" cy="142504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0476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07415"/>
          </a:xfrm>
        </p:spPr>
        <p:txBody>
          <a:bodyPr>
            <a:noAutofit/>
          </a:bodyPr>
          <a:lstStyle/>
          <a:p>
            <a:r>
              <a:rPr lang="en-US" sz="2800" dirty="0" smtClean="0"/>
              <a:t>. . .Next. . .Prompts and responses for item to be purchased (#10 blotter), quantity (202)  and response of “Insufficient quantity” is returned since there were only 200 in stock . . . .</a:t>
            </a:r>
            <a:endParaRPr lang="en-US" sz="28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90" y="1733797"/>
            <a:ext cx="7052213" cy="4930054"/>
          </a:xfrm>
        </p:spPr>
      </p:pic>
      <p:cxnSp>
        <p:nvCxnSpPr>
          <p:cNvPr id="8" name="Straight Arrow Connector 7"/>
          <p:cNvCxnSpPr/>
          <p:nvPr/>
        </p:nvCxnSpPr>
        <p:spPr>
          <a:xfrm flipH="1">
            <a:off x="4849092" y="6507678"/>
            <a:ext cx="5518066" cy="89869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9001623" y="3213946"/>
            <a:ext cx="1779316" cy="2759343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982941" y="6234546"/>
            <a:ext cx="4964379" cy="142504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940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MySql</a:t>
            </a:r>
            <a:r>
              <a:rPr lang="en-US" dirty="0" smtClean="0"/>
              <a:t> database </a:t>
            </a:r>
            <a:r>
              <a:rPr lang="mr-IN" dirty="0" smtClean="0"/>
              <a:t>–</a:t>
            </a:r>
            <a:r>
              <a:rPr lang="en-US" dirty="0" smtClean="0"/>
              <a:t> shows “products” table after purchases were made and quantity of stock modified . . . 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2280444"/>
            <a:ext cx="9550400" cy="344170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5332021" y="2965899"/>
            <a:ext cx="6021779" cy="1404220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5332021" y="4807527"/>
            <a:ext cx="5700156" cy="49481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452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The End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bamazonCustomer.js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94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MySql</a:t>
            </a:r>
            <a:r>
              <a:rPr lang="en-US" dirty="0" smtClean="0"/>
              <a:t> database </a:t>
            </a:r>
            <a:r>
              <a:rPr lang="mr-IN" dirty="0" smtClean="0"/>
              <a:t>–</a:t>
            </a:r>
            <a:r>
              <a:rPr lang="en-US" dirty="0" smtClean="0"/>
              <a:t> shows initial “products” table where all quantities = 200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150" y="2293144"/>
            <a:ext cx="9283700" cy="3416300"/>
          </a:xfrm>
        </p:spPr>
      </p:pic>
    </p:spTree>
    <p:extLst>
      <p:ext uri="{BB962C8B-B14F-4D97-AF65-F5344CB8AC3E}">
        <p14:creationId xmlns:p14="http://schemas.microsoft.com/office/powerpoint/2010/main" val="38118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MySql</a:t>
            </a:r>
            <a:r>
              <a:rPr lang="en-US" dirty="0" smtClean="0"/>
              <a:t> database </a:t>
            </a:r>
            <a:r>
              <a:rPr lang="mr-IN" dirty="0" smtClean="0"/>
              <a:t>–</a:t>
            </a:r>
            <a:r>
              <a:rPr lang="en-US" dirty="0" smtClean="0"/>
              <a:t> shows initial “departments” table (but I didn’t get to code “Level 3” of the HW exercise in JS.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0" y="2261394"/>
            <a:ext cx="9423400" cy="3479800"/>
          </a:xfrm>
        </p:spPr>
      </p:pic>
    </p:spTree>
    <p:extLst>
      <p:ext uri="{BB962C8B-B14F-4D97-AF65-F5344CB8AC3E}">
        <p14:creationId xmlns:p14="http://schemas.microsoft.com/office/powerpoint/2010/main" val="21345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</a:t>
            </a:r>
            <a:r>
              <a:rPr lang="en-US" dirty="0" err="1" smtClean="0"/>
              <a:t>bamazonCustomer.js</a:t>
            </a:r>
            <a:r>
              <a:rPr lang="en-US" dirty="0" smtClean="0"/>
              <a:t>. . .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57" y="1377539"/>
            <a:ext cx="8538358" cy="4783470"/>
          </a:xfr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6614556" y="2078182"/>
            <a:ext cx="3503221" cy="2066306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359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Shows Products #1-4 after “Enter” is pressed with quantity=200 for all products (200 initial stock). . . </a:t>
            </a:r>
            <a:r>
              <a:rPr lang="en-US" dirty="0" smtClean="0"/>
              <a:t>. .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149" y="1825625"/>
            <a:ext cx="7081702" cy="4351338"/>
          </a:xfrm>
        </p:spPr>
      </p:pic>
      <p:cxnSp>
        <p:nvCxnSpPr>
          <p:cNvPr id="11" name="Straight Arrow Connector 10"/>
          <p:cNvCxnSpPr/>
          <p:nvPr/>
        </p:nvCxnSpPr>
        <p:spPr>
          <a:xfrm flipV="1">
            <a:off x="1256830" y="2653643"/>
            <a:ext cx="1145919" cy="137387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256830" y="3446320"/>
            <a:ext cx="1145919" cy="78129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256830" y="4303818"/>
            <a:ext cx="1298319" cy="15239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1322094" y="4456217"/>
            <a:ext cx="1080655" cy="792677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5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Shows Products #5-10 after “Enter” is pressed with quantity=200 for all products. . . </a:t>
            </a:r>
            <a:r>
              <a:rPr lang="en-US" dirty="0" smtClean="0"/>
              <a:t>. .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92" y="1690688"/>
            <a:ext cx="6659181" cy="4891353"/>
          </a:xfrm>
        </p:spPr>
      </p:pic>
      <p:cxnSp>
        <p:nvCxnSpPr>
          <p:cNvPr id="5" name="Straight Arrow Connector 4"/>
          <p:cNvCxnSpPr/>
          <p:nvPr/>
        </p:nvCxnSpPr>
        <p:spPr>
          <a:xfrm flipV="1">
            <a:off x="961901" y="1965234"/>
            <a:ext cx="1400570" cy="166768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045349" y="3632916"/>
            <a:ext cx="1317122" cy="30743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045349" y="4136364"/>
            <a:ext cx="1241640" cy="41266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985652" y="4342695"/>
            <a:ext cx="1301337" cy="98932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45349" y="2737104"/>
            <a:ext cx="1337361" cy="104005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38200" y="4549026"/>
            <a:ext cx="1448789" cy="1578643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12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. . .Prompts and responses for item to be purchased (#9 </a:t>
            </a:r>
            <a:r>
              <a:rPr lang="en-US" sz="3600" dirty="0" err="1" smtClean="0"/>
              <a:t>Liquitex</a:t>
            </a:r>
            <a:r>
              <a:rPr lang="en-US" sz="3600" dirty="0" smtClean="0"/>
              <a:t>), quantity (3)  and calculation of total cost ($45). . .</a:t>
            </a:r>
            <a:endParaRPr lang="en-US" sz="3600" dirty="0"/>
          </a:p>
        </p:txBody>
      </p:sp>
      <p:pic>
        <p:nvPicPr>
          <p:cNvPr id="26" name="Content Placeholder 2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25" y="1825625"/>
            <a:ext cx="9321349" cy="4351338"/>
          </a:xfrm>
        </p:spPr>
      </p:pic>
      <p:cxnSp>
        <p:nvCxnSpPr>
          <p:cNvPr id="31" name="Straight Arrow Connector 30"/>
          <p:cNvCxnSpPr/>
          <p:nvPr/>
        </p:nvCxnSpPr>
        <p:spPr>
          <a:xfrm flipH="1" flipV="1">
            <a:off x="3750625" y="5976339"/>
            <a:ext cx="3063834" cy="671121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5721732" y="5800002"/>
            <a:ext cx="3063834" cy="671121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334877" y="2139962"/>
            <a:ext cx="1100448" cy="2077304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80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. . . The </a:t>
            </a:r>
            <a:r>
              <a:rPr lang="en-US" sz="3600" dirty="0"/>
              <a:t>q</a:t>
            </a:r>
            <a:r>
              <a:rPr lang="en-US" sz="3600" dirty="0" smtClean="0"/>
              <a:t>uantity of available stock is then updated to reflect that 3 units of #9 (</a:t>
            </a:r>
            <a:r>
              <a:rPr lang="en-US" sz="3600" dirty="0" err="1" smtClean="0"/>
              <a:t>Liquitex</a:t>
            </a:r>
            <a:r>
              <a:rPr lang="en-US" sz="3600" dirty="0" smtClean="0"/>
              <a:t>) were purchased. . . .</a:t>
            </a:r>
            <a:endParaRPr lang="en-US" sz="36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92" y="1825625"/>
            <a:ext cx="5674816" cy="4351338"/>
          </a:xfrm>
        </p:spPr>
      </p:pic>
      <p:cxnSp>
        <p:nvCxnSpPr>
          <p:cNvPr id="11" name="Straight Arrow Connector 10"/>
          <p:cNvCxnSpPr/>
          <p:nvPr/>
        </p:nvCxnSpPr>
        <p:spPr>
          <a:xfrm flipH="1">
            <a:off x="5448798" y="2268187"/>
            <a:ext cx="5203368" cy="2457666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338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4907" y="283584"/>
            <a:ext cx="10515600" cy="691779"/>
          </a:xfrm>
        </p:spPr>
        <p:txBody>
          <a:bodyPr>
            <a:noAutofit/>
          </a:bodyPr>
          <a:lstStyle/>
          <a:p>
            <a:r>
              <a:rPr lang="en-US" sz="2800" dirty="0" smtClean="0"/>
              <a:t>. . .Next. . .Prompts and responses for item to be purchased (#7 cardstock), quantity (45)  and calculation of total cost ($315).. </a:t>
            </a:r>
            <a:r>
              <a:rPr lang="en-US" sz="3600" dirty="0" smtClean="0"/>
              <a:t>. .</a:t>
            </a:r>
            <a:endParaRPr lang="en-US" sz="3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92" y="1825625"/>
            <a:ext cx="5674816" cy="435133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258784"/>
            <a:ext cx="8146815" cy="521326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5985164" y="6176963"/>
            <a:ext cx="4833257" cy="0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9939647" y="3865418"/>
            <a:ext cx="1187532" cy="1965366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08758" y="6472053"/>
            <a:ext cx="3467595" cy="121998"/>
          </a:xfrm>
          <a:prstGeom prst="straightConnector1">
            <a:avLst/>
          </a:prstGeom>
          <a:ln w="136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168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277</Words>
  <Application>Microsoft Macintosh PowerPoint</Application>
  <PresentationFormat>Widescreen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Mangal</vt:lpstr>
      <vt:lpstr>Arial</vt:lpstr>
      <vt:lpstr>Office Theme</vt:lpstr>
      <vt:lpstr>Bamazon</vt:lpstr>
      <vt:lpstr>MySql database – shows initial “products” table where all quantities = 200</vt:lpstr>
      <vt:lpstr>MySql database – shows initial “departments” table (but I didn’t get to code “Level 3” of the HW exercise in JS.</vt:lpstr>
      <vt:lpstr>Starting bamazonCustomer.js. . .</vt:lpstr>
      <vt:lpstr>Shows Products #1-4 after “Enter” is pressed with quantity=200 for all products (200 initial stock). . . . . </vt:lpstr>
      <vt:lpstr>Shows Products #5-10 after “Enter” is pressed with quantity=200 for all products. . . . . </vt:lpstr>
      <vt:lpstr>. . .Prompts and responses for item to be purchased (#9 Liquitex), quantity (3)  and calculation of total cost ($45). . .</vt:lpstr>
      <vt:lpstr>. . . The quantity of available stock is then updated to reflect that 3 units of #9 (Liquitex) were purchased. . . .</vt:lpstr>
      <vt:lpstr>. . .Next. . .Prompts and responses for item to be purchased (#7 cardstock), quantity (45)  and calculation of total cost ($315).. . .</vt:lpstr>
      <vt:lpstr>. . . The quantity of available stock is then updated to reflect that 45 units of #7 (cardstock) were purchased. . . .</vt:lpstr>
      <vt:lpstr>. . .Next. . .Prompts and responses for item to be purchased (#10 blotter), quantity (202)  and response of “Insufficient quantity” is returned since there were only 200 in stock . . . .</vt:lpstr>
      <vt:lpstr>MySql database – shows “products” table after purchases were made and quantity of stock modified . . . .</vt:lpstr>
      <vt:lpstr>The End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Bamazon</dc:title>
  <dc:creator>Jeanmarie Martinko</dc:creator>
  <cp:lastModifiedBy>Jeanmarie Martinko</cp:lastModifiedBy>
  <cp:revision>9</cp:revision>
  <dcterms:created xsi:type="dcterms:W3CDTF">2017-05-10T14:38:19Z</dcterms:created>
  <dcterms:modified xsi:type="dcterms:W3CDTF">2017-05-10T19:00:56Z</dcterms:modified>
</cp:coreProperties>
</file>

<file path=docProps/thumbnail.jpeg>
</file>